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2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38" r:id="rId140"/>
    <p:sldId id="739" r:id="rId1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83784" autoAdjust="0"/>
  </p:normalViewPr>
  <p:slideViewPr>
    <p:cSldViewPr>
      <p:cViewPr varScale="1">
        <p:scale>
          <a:sx n="72" d="100"/>
          <a:sy n="72" d="100"/>
        </p:scale>
        <p:origin x="14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10/26/23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内容包含：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</a:t>
            </a:r>
            <a:r>
              <a:rPr lang="en-US" altLang="zh-CN" dirty="0"/>
              <a:t>. quick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螺栓螺帽配对问题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主定理（基础）</a:t>
            </a:r>
            <a:endParaRPr lang="en-US" altLang="zh-CN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827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为了坑小，选三个位置的中位数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multiply two n-bit integers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348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和</a:t>
            </a:r>
            <a:r>
              <a:rPr lang="en-US" altLang="zh-CN" dirty="0"/>
              <a:t>merge </a:t>
            </a:r>
            <a:r>
              <a:rPr lang="zh-CN" altLang="en-US" dirty="0"/>
              <a:t>都是</a:t>
            </a:r>
            <a:r>
              <a:rPr lang="en-US" altLang="zh-CN" dirty="0" err="1"/>
              <a:t>nlogn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选了</a:t>
            </a:r>
            <a:r>
              <a:rPr lang="en-US" altLang="zh-CN" dirty="0"/>
              <a:t>44</a:t>
            </a:r>
            <a:r>
              <a:rPr lang="zh-CN" altLang="en-US" dirty="0"/>
              <a:t>，前面小，后面大，那么</a:t>
            </a:r>
            <a:r>
              <a:rPr lang="en-US" altLang="zh-CN" dirty="0"/>
              <a:t>44</a:t>
            </a:r>
            <a:r>
              <a:rPr lang="zh-CN" altLang="en-US" dirty="0"/>
              <a:t>现在在正确的位置上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如果和</a:t>
            </a:r>
            <a:r>
              <a:rPr lang="en-US" altLang="zh-CN" dirty="0"/>
              <a:t>merge sort </a:t>
            </a:r>
            <a:r>
              <a:rPr lang="zh-CN" altLang="en-US" dirty="0"/>
              <a:t>一样的策略，并且前后差不多长，会得到</a:t>
            </a:r>
            <a:r>
              <a:rPr lang="en-US" altLang="zh-CN" dirty="0" err="1"/>
              <a:t>nlogn</a:t>
            </a:r>
            <a:r>
              <a:rPr lang="zh-CN" altLang="en-US" dirty="0"/>
              <a:t>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Worst case</a:t>
            </a:r>
            <a:r>
              <a:rPr lang="zh-CN" altLang="en-US" dirty="0"/>
              <a:t>：每一次都选最小的做</a:t>
            </a:r>
            <a:r>
              <a:rPr lang="en-US" altLang="zh-CN" dirty="0"/>
              <a:t>pivot</a:t>
            </a:r>
            <a:r>
              <a:rPr lang="zh-CN" altLang="en-US" dirty="0"/>
              <a:t>，复杂度</a:t>
            </a:r>
            <a:r>
              <a:rPr lang="en-US" altLang="zh-CN" dirty="0"/>
              <a:t>n</a:t>
            </a:r>
            <a:r>
              <a:rPr lang="zh-CN" altLang="en-US" dirty="0"/>
              <a:t>方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最好就是每次选中位数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1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solidFill>
                  <a:prstClr val="black"/>
                </a:solidFill>
              </a:rPr>
              <a:t>Quick 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he 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497511" y="3152979"/>
            <a:ext cx="6312194" cy="3232532"/>
            <a:chOff x="0" y="-84848"/>
            <a:chExt cx="6312194" cy="3232532"/>
          </a:xfrm>
        </p:grpSpPr>
        <p:cxnSp>
          <p:nvCxnSpPr>
            <p:cNvPr id="16" name="连接线"/>
            <p:cNvCxnSpPr>
              <a:cxnSpLocks/>
              <a:stCxn id="18" idx="2"/>
              <a:endCxn id="24" idx="0"/>
            </p:cNvCxnSpPr>
            <p:nvPr/>
          </p:nvCxnSpPr>
          <p:spPr>
            <a:xfrm flipH="1">
              <a:off x="1206500" y="161428"/>
              <a:ext cx="2644199" cy="3973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4333299" y="161428"/>
              <a:ext cx="784948" cy="3471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50699" y="-84848"/>
              <a:ext cx="482600" cy="492551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9</a:t>
              </a:r>
            </a:p>
          </p:txBody>
        </p:sp>
        <p:cxnSp>
          <p:nvCxnSpPr>
            <p:cNvPr id="19" name="连接线"/>
            <p:cNvCxnSpPr>
              <a:cxnSpLocks/>
              <a:stCxn id="21" idx="0"/>
              <a:endCxn id="29" idx="0"/>
            </p:cNvCxnSpPr>
            <p:nvPr/>
          </p:nvCxnSpPr>
          <p:spPr>
            <a:xfrm>
              <a:off x="5118247" y="508592"/>
              <a:ext cx="9334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cxnSpLocks/>
              <a:stCxn id="21" idx="0"/>
              <a:endCxn id="27" idx="0"/>
            </p:cNvCxnSpPr>
            <p:nvPr/>
          </p:nvCxnSpPr>
          <p:spPr>
            <a:xfrm flipH="1">
              <a:off x="4603897" y="508592"/>
              <a:ext cx="5143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57749" y="508592"/>
              <a:ext cx="520995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11</a:t>
              </a:r>
            </a:p>
          </p:txBody>
        </p:sp>
        <p:cxnSp>
          <p:nvCxnSpPr>
            <p:cNvPr id="22" name="连接线"/>
            <p:cNvCxnSpPr>
              <a:cxnSpLocks/>
              <a:stCxn id="24" idx="0"/>
              <a:endCxn id="39" idx="0"/>
            </p:cNvCxnSpPr>
            <p:nvPr/>
          </p:nvCxnSpPr>
          <p:spPr>
            <a:xfrm flipH="1">
              <a:off x="241300" y="55880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1447800" y="807514"/>
              <a:ext cx="1338654" cy="2004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82600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cxnSpLocks/>
              <a:stCxn id="26" idx="2"/>
              <a:endCxn id="37" idx="0"/>
            </p:cNvCxnSpPr>
            <p:nvPr/>
          </p:nvCxnSpPr>
          <p:spPr>
            <a:xfrm flipH="1">
              <a:off x="1648996" y="1256704"/>
              <a:ext cx="896157" cy="33271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2545153" y="1007990"/>
              <a:ext cx="482601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520994" cy="5207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10</a:t>
              </a:r>
            </a:p>
          </p:txBody>
        </p:sp>
        <p:cxnSp>
          <p:nvCxnSpPr>
            <p:cNvPr id="28" name="连接线"/>
            <p:cNvCxnSpPr>
              <a:cxnSpLocks/>
              <a:stCxn id="29" idx="0"/>
              <a:endCxn id="30" idx="0"/>
            </p:cNvCxnSpPr>
            <p:nvPr/>
          </p:nvCxnSpPr>
          <p:spPr>
            <a:xfrm flipH="1">
              <a:off x="5575801" y="1143000"/>
              <a:ext cx="475896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520994" cy="5080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534402" cy="546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12</a:t>
              </a:r>
            </a:p>
          </p:txBody>
        </p:sp>
        <p:cxnSp>
          <p:nvCxnSpPr>
            <p:cNvPr id="31" name="连接线"/>
            <p:cNvCxnSpPr>
              <a:cxnSpLocks/>
              <a:stCxn id="37" idx="0"/>
              <a:endCxn id="34" idx="0"/>
            </p:cNvCxnSpPr>
            <p:nvPr/>
          </p:nvCxnSpPr>
          <p:spPr>
            <a:xfrm>
              <a:off x="1648996" y="1589416"/>
              <a:ext cx="1005304" cy="5060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cxnSpLocks/>
              <a:stCxn id="34" idx="0"/>
              <a:endCxn id="36" idx="0"/>
            </p:cNvCxnSpPr>
            <p:nvPr/>
          </p:nvCxnSpPr>
          <p:spPr>
            <a:xfrm flipH="1">
              <a:off x="2119898" y="2095500"/>
              <a:ext cx="534402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cxnSpLocks/>
              <a:stCxn id="34" idx="0"/>
              <a:endCxn id="35" idx="0"/>
            </p:cNvCxnSpPr>
            <p:nvPr/>
          </p:nvCxnSpPr>
          <p:spPr>
            <a:xfrm>
              <a:off x="2654300" y="209550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82600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82600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890295" y="2641600"/>
              <a:ext cx="459205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07696" y="1589416"/>
              <a:ext cx="482599" cy="49231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cxnSpLocks/>
              <a:stCxn id="39" idx="0"/>
              <a:endCxn id="40" idx="0"/>
            </p:cNvCxnSpPr>
            <p:nvPr/>
          </p:nvCxnSpPr>
          <p:spPr>
            <a:xfrm>
              <a:off x="241300" y="1143000"/>
              <a:ext cx="472112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82600" cy="4445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61624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44" name="连接线"/>
            <p:cNvCxnSpPr>
              <a:cxnSpLocks/>
              <a:stCxn id="46" idx="2"/>
              <a:endCxn id="52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cxnSpLocks/>
              <a:stCxn id="46" idx="6"/>
              <a:endCxn id="49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47" name="连接线"/>
            <p:cNvCxnSpPr>
              <a:cxnSpLocks/>
              <a:stCxn id="49" idx="6"/>
              <a:endCxn id="57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cxnSpLocks/>
              <a:stCxn id="49" idx="0"/>
              <a:endCxn id="55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50" name="连接线"/>
            <p:cNvCxnSpPr>
              <a:cxnSpLocks/>
              <a:stCxn id="52" idx="2"/>
              <a:endCxn id="67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cxnSpLocks/>
              <a:stCxn id="52" idx="6"/>
              <a:endCxn id="54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53" name="连接线"/>
            <p:cNvCxnSpPr>
              <a:cxnSpLocks/>
              <a:stCxn id="54" idx="2"/>
              <a:endCxn id="65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56" name="连接线"/>
            <p:cNvCxnSpPr>
              <a:cxnSpLocks/>
              <a:stCxn id="57" idx="0"/>
              <a:endCxn id="58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cxnSpLocks/>
              <a:stCxn id="65" idx="6"/>
              <a:endCxn id="62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cxnSpLocks/>
              <a:stCxn id="62" idx="0"/>
              <a:endCxn id="64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cxnSpLocks/>
              <a:stCxn id="62" idx="0"/>
              <a:endCxn id="63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66" name="连接线"/>
            <p:cNvCxnSpPr>
              <a:cxnSpLocks/>
              <a:stCxn id="67" idx="0"/>
              <a:endCxn id="68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  <p:sp>
        <p:nvSpPr>
          <p:cNvPr id="92" name="first pivot…">
            <a:extLst>
              <a:ext uri="{FF2B5EF4-FFF2-40B4-BE49-F238E27FC236}">
                <a16:creationId xmlns:a16="http://schemas.microsoft.com/office/drawing/2014/main" id="{D7D75A35-1ACE-A143-9EAD-423CA084D849}"/>
              </a:ext>
            </a:extLst>
          </p:cNvPr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C895790C-2579-F346-8162-CD1DBAB472C1}"/>
              </a:ext>
            </a:extLst>
          </p:cNvPr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" name="成组">
            <a:extLst>
              <a:ext uri="{FF2B5EF4-FFF2-40B4-BE49-F238E27FC236}">
                <a16:creationId xmlns:a16="http://schemas.microsoft.com/office/drawing/2014/main" id="{19BAE42D-15B2-0547-AEF7-3B6DB23590A8}"/>
              </a:ext>
            </a:extLst>
          </p:cNvPr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5832405-FF70-234B-A9EE-E35DC55EDE7F}"/>
                </a:ext>
              </a:extLst>
            </p:cNvPr>
            <p:cNvCxnSpPr>
              <a:cxnSpLocks/>
              <a:stCxn id="97" idx="2"/>
              <a:endCxn id="10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AA699D2D-531E-4840-81AE-8E4887055677}"/>
                </a:ext>
              </a:extLst>
            </p:cNvPr>
            <p:cNvCxnSpPr>
              <a:cxnSpLocks/>
              <a:stCxn id="97" idx="6"/>
              <a:endCxn id="10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9">
              <a:extLst>
                <a:ext uri="{FF2B5EF4-FFF2-40B4-BE49-F238E27FC236}">
                  <a16:creationId xmlns:a16="http://schemas.microsoft.com/office/drawing/2014/main" id="{F16E86CF-19F1-4442-9A95-BF6D235B48A9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E06E5297-86BD-BF42-913E-63D357529E45}"/>
                </a:ext>
              </a:extLst>
            </p:cNvPr>
            <p:cNvCxnSpPr>
              <a:cxnSpLocks/>
              <a:stCxn id="100" idx="6"/>
              <a:endCxn id="10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11929E90-4C5D-4942-A549-5112E1979A0E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11">
              <a:extLst>
                <a:ext uri="{FF2B5EF4-FFF2-40B4-BE49-F238E27FC236}">
                  <a16:creationId xmlns:a16="http://schemas.microsoft.com/office/drawing/2014/main" id="{47FA6839-3140-B846-BA91-BA79F833ED5E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EE9C3FA6-808C-D241-B848-9E2EF80D5633}"/>
                </a:ext>
              </a:extLst>
            </p:cNvPr>
            <p:cNvCxnSpPr>
              <a:cxnSpLocks/>
              <a:stCxn id="103" idx="2"/>
              <a:endCxn id="11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27BCD131-FC6D-E245-A6CB-D51F45170770}"/>
                </a:ext>
              </a:extLst>
            </p:cNvPr>
            <p:cNvCxnSpPr>
              <a:cxnSpLocks/>
              <a:stCxn id="103" idx="6"/>
              <a:endCxn id="10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3">
              <a:extLst>
                <a:ext uri="{FF2B5EF4-FFF2-40B4-BE49-F238E27FC236}">
                  <a16:creationId xmlns:a16="http://schemas.microsoft.com/office/drawing/2014/main" id="{2B3F7611-2811-E14B-A5CD-D0D5BA5AC08E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4DCFF173-6D19-3249-8567-BBADA71C497D}"/>
                </a:ext>
              </a:extLst>
            </p:cNvPr>
            <p:cNvCxnSpPr>
              <a:cxnSpLocks/>
              <a:stCxn id="105" idx="2"/>
              <a:endCxn id="11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8">
              <a:extLst>
                <a:ext uri="{FF2B5EF4-FFF2-40B4-BE49-F238E27FC236}">
                  <a16:creationId xmlns:a16="http://schemas.microsoft.com/office/drawing/2014/main" id="{199FE691-5E64-704E-8E06-94CF65C56AC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6" name="a10">
              <a:extLst>
                <a:ext uri="{FF2B5EF4-FFF2-40B4-BE49-F238E27FC236}">
                  <a16:creationId xmlns:a16="http://schemas.microsoft.com/office/drawing/2014/main" id="{9E102DFE-6FBC-0C4E-9873-A8B92F1353A2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6C7A20D3-11D1-8C43-897A-4B09D1F3F52F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3">
              <a:extLst>
                <a:ext uri="{FF2B5EF4-FFF2-40B4-BE49-F238E27FC236}">
                  <a16:creationId xmlns:a16="http://schemas.microsoft.com/office/drawing/2014/main" id="{FB4DCADE-B89B-774D-977C-56F57715D83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9" name="a12">
              <a:extLst>
                <a:ext uri="{FF2B5EF4-FFF2-40B4-BE49-F238E27FC236}">
                  <a16:creationId xmlns:a16="http://schemas.microsoft.com/office/drawing/2014/main" id="{84451134-E7C6-D441-9872-E94A21C6BC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10" name="连接线">
              <a:extLst>
                <a:ext uri="{FF2B5EF4-FFF2-40B4-BE49-F238E27FC236}">
                  <a16:creationId xmlns:a16="http://schemas.microsoft.com/office/drawing/2014/main" id="{FE92DFF2-5549-CD4E-8BFA-E736D51FB344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1" name="连接线">
              <a:extLst>
                <a:ext uri="{FF2B5EF4-FFF2-40B4-BE49-F238E27FC236}">
                  <a16:creationId xmlns:a16="http://schemas.microsoft.com/office/drawing/2014/main" id="{BB9DC063-2173-6F46-A6FA-1E75B8C12C30}"/>
                </a:ext>
              </a:extLst>
            </p:cNvPr>
            <p:cNvCxnSpPr>
              <a:cxnSpLocks/>
              <a:stCxn id="113" idx="0"/>
              <a:endCxn id="11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2" name="连接线">
              <a:extLst>
                <a:ext uri="{FF2B5EF4-FFF2-40B4-BE49-F238E27FC236}">
                  <a16:creationId xmlns:a16="http://schemas.microsoft.com/office/drawing/2014/main" id="{BB665960-3B2D-1C4D-8D9F-4245A8C25E91}"/>
                </a:ext>
              </a:extLst>
            </p:cNvPr>
            <p:cNvCxnSpPr>
              <a:cxnSpLocks/>
              <a:stCxn id="113" idx="0"/>
              <a:endCxn id="11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3" name="a6">
              <a:extLst>
                <a:ext uri="{FF2B5EF4-FFF2-40B4-BE49-F238E27FC236}">
                  <a16:creationId xmlns:a16="http://schemas.microsoft.com/office/drawing/2014/main" id="{40EE7D81-828F-F940-A5CD-D0852A993B53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114" name="a7">
              <a:extLst>
                <a:ext uri="{FF2B5EF4-FFF2-40B4-BE49-F238E27FC236}">
                  <a16:creationId xmlns:a16="http://schemas.microsoft.com/office/drawing/2014/main" id="{538C3CD9-AB4A-394E-8488-66A64A0CA992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5" name="a5">
              <a:extLst>
                <a:ext uri="{FF2B5EF4-FFF2-40B4-BE49-F238E27FC236}">
                  <a16:creationId xmlns:a16="http://schemas.microsoft.com/office/drawing/2014/main" id="{35A90E20-F964-8542-B41F-BD7B3B0C30CD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6" name="a4">
              <a:extLst>
                <a:ext uri="{FF2B5EF4-FFF2-40B4-BE49-F238E27FC236}">
                  <a16:creationId xmlns:a16="http://schemas.microsoft.com/office/drawing/2014/main" id="{A5EA22FD-1C7B-964A-AC65-CA0AB9076148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7" name="连接线">
              <a:extLst>
                <a:ext uri="{FF2B5EF4-FFF2-40B4-BE49-F238E27FC236}">
                  <a16:creationId xmlns:a16="http://schemas.microsoft.com/office/drawing/2014/main" id="{8EE36632-C7FE-7F44-BC30-5E6F06001B49}"/>
                </a:ext>
              </a:extLst>
            </p:cNvPr>
            <p:cNvCxnSpPr>
              <a:cxnSpLocks/>
              <a:stCxn id="118" idx="0"/>
              <a:endCxn id="11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8" name="a1">
              <a:extLst>
                <a:ext uri="{FF2B5EF4-FFF2-40B4-BE49-F238E27FC236}">
                  <a16:creationId xmlns:a16="http://schemas.microsoft.com/office/drawing/2014/main" id="{7D87E4D7-7CBD-5B40-9BE1-4F31FCA0D65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9" name="a2">
              <a:extLst>
                <a:ext uri="{FF2B5EF4-FFF2-40B4-BE49-F238E27FC236}">
                  <a16:creationId xmlns:a16="http://schemas.microsoft.com/office/drawing/2014/main" id="{4E659D50-33F5-0340-B466-F4BA1A8B2871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77444124-03B1-7042-AE35-ACD1B74C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4"/>
          <a:stretch/>
        </p:blipFill>
        <p:spPr>
          <a:xfrm>
            <a:off x="457200" y="4706837"/>
            <a:ext cx="2458616" cy="1723134"/>
          </a:xfrm>
          <a:prstGeom prst="rect">
            <a:avLst/>
          </a:prstGeom>
        </p:spPr>
      </p:pic>
      <p:sp>
        <p:nvSpPr>
          <p:cNvPr id="11" name="云形标注 10">
            <a:extLst>
              <a:ext uri="{FF2B5EF4-FFF2-40B4-BE49-F238E27FC236}">
                <a16:creationId xmlns:a16="http://schemas.microsoft.com/office/drawing/2014/main" id="{DEFC5781-1BF8-1948-9645-D70ED0C74F43}"/>
              </a:ext>
            </a:extLst>
          </p:cNvPr>
          <p:cNvSpPr/>
          <p:nvPr/>
        </p:nvSpPr>
        <p:spPr>
          <a:xfrm>
            <a:off x="1326252" y="3933056"/>
            <a:ext cx="3677796" cy="797667"/>
          </a:xfrm>
          <a:prstGeom prst="cloudCallout">
            <a:avLst>
              <a:gd name="adj1" fmla="val -23742"/>
              <a:gd name="adj2" fmla="val 1367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Have we finished it? </a:t>
            </a:r>
          </a:p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almost fall asleep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summarize the two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 dirty="0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found in </a:t>
            </a:r>
            <a:r>
              <a:rPr lang="en-CA" altLang="en-US" dirty="0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Brute-force 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>
                <a:hlinkClick r:id="rId2"/>
              </a:rPr>
              <a:t>Hint </a:t>
            </a:r>
            <a:r>
              <a:rPr lang="en-US" altLang="zh-CN" dirty="0"/>
              <a:t>: use quick sort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/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other</a:t>
                </a:r>
              </a:p>
            </p:txBody>
          </p:sp>
        </p:grp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45636574-FBAF-494D-8309-B0EA8943729D}"/>
              </a:ext>
            </a:extLst>
          </p:cNvPr>
          <p:cNvGrpSpPr/>
          <p:nvPr/>
        </p:nvGrpSpPr>
        <p:grpSpPr>
          <a:xfrm>
            <a:off x="2233545" y="3429000"/>
            <a:ext cx="5192793" cy="2902357"/>
            <a:chOff x="-95247" y="-300957"/>
            <a:chExt cx="6462348" cy="3457607"/>
          </a:xfrm>
        </p:grpSpPr>
        <p:cxnSp>
          <p:nvCxnSpPr>
            <p:cNvPr id="120" name="连接线">
              <a:extLst>
                <a:ext uri="{FF2B5EF4-FFF2-40B4-BE49-F238E27FC236}">
                  <a16:creationId xmlns:a16="http://schemas.microsoft.com/office/drawing/2014/main" id="{26AAFB55-65D2-BC4E-AD8F-3033271B9878}"/>
                </a:ext>
              </a:extLst>
            </p:cNvPr>
            <p:cNvCxnSpPr>
              <a:cxnSpLocks/>
              <a:stCxn id="122" idx="2"/>
              <a:endCxn id="128" idx="0"/>
            </p:cNvCxnSpPr>
            <p:nvPr/>
          </p:nvCxnSpPr>
          <p:spPr>
            <a:xfrm flipH="1">
              <a:off x="1222370" y="-43429"/>
              <a:ext cx="2092332" cy="60222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1" name="连接线">
              <a:extLst>
                <a:ext uri="{FF2B5EF4-FFF2-40B4-BE49-F238E27FC236}">
                  <a16:creationId xmlns:a16="http://schemas.microsoft.com/office/drawing/2014/main" id="{0A1D307E-5CBF-694F-A3FC-35FF52D375D7}"/>
                </a:ext>
              </a:extLst>
            </p:cNvPr>
            <p:cNvCxnSpPr>
              <a:cxnSpLocks/>
              <a:stCxn id="122" idx="6"/>
              <a:endCxn id="125" idx="0"/>
            </p:cNvCxnSpPr>
            <p:nvPr/>
          </p:nvCxnSpPr>
          <p:spPr>
            <a:xfrm>
              <a:off x="3829049" y="-43429"/>
              <a:ext cx="1285843" cy="60222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2" name="a9">
              <a:extLst>
                <a:ext uri="{FF2B5EF4-FFF2-40B4-BE49-F238E27FC236}">
                  <a16:creationId xmlns:a16="http://schemas.microsoft.com/office/drawing/2014/main" id="{9AF25F9B-9A99-A64F-8CA2-AB48B2D1EFD1}"/>
                </a:ext>
              </a:extLst>
            </p:cNvPr>
            <p:cNvSpPr/>
            <p:nvPr/>
          </p:nvSpPr>
          <p:spPr>
            <a:xfrm>
              <a:off x="3314703" y="-300957"/>
              <a:ext cx="514346" cy="5150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123" name="连接线">
              <a:extLst>
                <a:ext uri="{FF2B5EF4-FFF2-40B4-BE49-F238E27FC236}">
                  <a16:creationId xmlns:a16="http://schemas.microsoft.com/office/drawing/2014/main" id="{2FD83B0C-CDFA-9745-8A89-FAC052658DC0}"/>
                </a:ext>
              </a:extLst>
            </p:cNvPr>
            <p:cNvCxnSpPr>
              <a:cxnSpLocks/>
              <a:stCxn id="125" idx="6"/>
              <a:endCxn id="133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4" name="连接线">
              <a:extLst>
                <a:ext uri="{FF2B5EF4-FFF2-40B4-BE49-F238E27FC236}">
                  <a16:creationId xmlns:a16="http://schemas.microsoft.com/office/drawing/2014/main" id="{85C398F3-A0DE-334E-BAA5-C0DA20B568C6}"/>
                </a:ext>
              </a:extLst>
            </p:cNvPr>
            <p:cNvCxnSpPr>
              <a:cxnSpLocks/>
              <a:stCxn id="125" idx="0"/>
              <a:endCxn id="131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5" name="a11">
              <a:extLst>
                <a:ext uri="{FF2B5EF4-FFF2-40B4-BE49-F238E27FC236}">
                  <a16:creationId xmlns:a16="http://schemas.microsoft.com/office/drawing/2014/main" id="{3E7659DF-50BC-F14C-BC10-9B83181373EC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26" name="连接线">
              <a:extLst>
                <a:ext uri="{FF2B5EF4-FFF2-40B4-BE49-F238E27FC236}">
                  <a16:creationId xmlns:a16="http://schemas.microsoft.com/office/drawing/2014/main" id="{7FD29DDB-93C9-AB4E-AB08-62CD3CAEBB26}"/>
                </a:ext>
              </a:extLst>
            </p:cNvPr>
            <p:cNvCxnSpPr>
              <a:cxnSpLocks/>
              <a:stCxn id="128" idx="2"/>
              <a:endCxn id="143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7" name="连接线">
              <a:extLst>
                <a:ext uri="{FF2B5EF4-FFF2-40B4-BE49-F238E27FC236}">
                  <a16:creationId xmlns:a16="http://schemas.microsoft.com/office/drawing/2014/main" id="{C0E419D0-9297-644D-BDE4-1C994E4D577D}"/>
                </a:ext>
              </a:extLst>
            </p:cNvPr>
            <p:cNvCxnSpPr>
              <a:cxnSpLocks/>
              <a:stCxn id="128" idx="6"/>
              <a:endCxn id="130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8" name="a3">
              <a:extLst>
                <a:ext uri="{FF2B5EF4-FFF2-40B4-BE49-F238E27FC236}">
                  <a16:creationId xmlns:a16="http://schemas.microsoft.com/office/drawing/2014/main" id="{A910A88D-1F1F-7348-8BA2-77B2A3AF55E8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29" name="连接线">
              <a:extLst>
                <a:ext uri="{FF2B5EF4-FFF2-40B4-BE49-F238E27FC236}">
                  <a16:creationId xmlns:a16="http://schemas.microsoft.com/office/drawing/2014/main" id="{C9B1A5C1-4948-9D49-B209-8CC2CAB13597}"/>
                </a:ext>
              </a:extLst>
            </p:cNvPr>
            <p:cNvCxnSpPr>
              <a:cxnSpLocks/>
              <a:stCxn id="130" idx="2"/>
              <a:endCxn id="141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0" name="a8">
              <a:extLst>
                <a:ext uri="{FF2B5EF4-FFF2-40B4-BE49-F238E27FC236}">
                  <a16:creationId xmlns:a16="http://schemas.microsoft.com/office/drawing/2014/main" id="{09F90DE3-44B6-2348-8B96-B275AB45E77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31" name="a10">
              <a:extLst>
                <a:ext uri="{FF2B5EF4-FFF2-40B4-BE49-F238E27FC236}">
                  <a16:creationId xmlns:a16="http://schemas.microsoft.com/office/drawing/2014/main" id="{4CA94EAB-3028-EC4C-AC78-7B95EA06C056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32" name="连接线">
              <a:extLst>
                <a:ext uri="{FF2B5EF4-FFF2-40B4-BE49-F238E27FC236}">
                  <a16:creationId xmlns:a16="http://schemas.microsoft.com/office/drawing/2014/main" id="{4AAD6678-618D-E646-BED5-2B164D3BC658}"/>
                </a:ext>
              </a:extLst>
            </p:cNvPr>
            <p:cNvCxnSpPr>
              <a:cxnSpLocks/>
              <a:stCxn id="133" idx="0"/>
              <a:endCxn id="134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3" name="a13">
              <a:extLst>
                <a:ext uri="{FF2B5EF4-FFF2-40B4-BE49-F238E27FC236}">
                  <a16:creationId xmlns:a16="http://schemas.microsoft.com/office/drawing/2014/main" id="{B195DCD2-F3C4-E145-924C-23E84E98F58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34" name="a12">
              <a:extLst>
                <a:ext uri="{FF2B5EF4-FFF2-40B4-BE49-F238E27FC236}">
                  <a16:creationId xmlns:a16="http://schemas.microsoft.com/office/drawing/2014/main" id="{3D2A3264-1DEE-8844-A555-96685C019904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35" name="连接线">
              <a:extLst>
                <a:ext uri="{FF2B5EF4-FFF2-40B4-BE49-F238E27FC236}">
                  <a16:creationId xmlns:a16="http://schemas.microsoft.com/office/drawing/2014/main" id="{FF53B9EA-8958-0043-8164-76A9AF5727EE}"/>
                </a:ext>
              </a:extLst>
            </p:cNvPr>
            <p:cNvCxnSpPr>
              <a:cxnSpLocks/>
              <a:stCxn id="141" idx="6"/>
              <a:endCxn id="138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6" name="连接线">
              <a:extLst>
                <a:ext uri="{FF2B5EF4-FFF2-40B4-BE49-F238E27FC236}">
                  <a16:creationId xmlns:a16="http://schemas.microsoft.com/office/drawing/2014/main" id="{104028C7-0EF5-1142-BCAF-9B25BDCFEAC2}"/>
                </a:ext>
              </a:extLst>
            </p:cNvPr>
            <p:cNvCxnSpPr>
              <a:cxnSpLocks/>
              <a:stCxn id="138" idx="0"/>
              <a:endCxn id="140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7" name="连接线">
              <a:extLst>
                <a:ext uri="{FF2B5EF4-FFF2-40B4-BE49-F238E27FC236}">
                  <a16:creationId xmlns:a16="http://schemas.microsoft.com/office/drawing/2014/main" id="{1ECEA2EE-6D8C-2741-AAB5-0474D5395F75}"/>
                </a:ext>
              </a:extLst>
            </p:cNvPr>
            <p:cNvCxnSpPr>
              <a:cxnSpLocks/>
              <a:stCxn id="138" idx="0"/>
              <a:endCxn id="139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8" name="a6">
              <a:extLst>
                <a:ext uri="{FF2B5EF4-FFF2-40B4-BE49-F238E27FC236}">
                  <a16:creationId xmlns:a16="http://schemas.microsoft.com/office/drawing/2014/main" id="{7FBDAACA-ED69-C342-96B6-7898A527FC7D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39" name="a7">
              <a:extLst>
                <a:ext uri="{FF2B5EF4-FFF2-40B4-BE49-F238E27FC236}">
                  <a16:creationId xmlns:a16="http://schemas.microsoft.com/office/drawing/2014/main" id="{7901310B-3322-A04B-A12F-4CD2858AE287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40" name="a5">
              <a:extLst>
                <a:ext uri="{FF2B5EF4-FFF2-40B4-BE49-F238E27FC236}">
                  <a16:creationId xmlns:a16="http://schemas.microsoft.com/office/drawing/2014/main" id="{E494BD45-895F-B043-A2D5-E8C31F348642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41" name="a4">
              <a:extLst>
                <a:ext uri="{FF2B5EF4-FFF2-40B4-BE49-F238E27FC236}">
                  <a16:creationId xmlns:a16="http://schemas.microsoft.com/office/drawing/2014/main" id="{B8BC6E52-8FD6-2847-9C33-7FA920B25612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42" name="连接线">
              <a:extLst>
                <a:ext uri="{FF2B5EF4-FFF2-40B4-BE49-F238E27FC236}">
                  <a16:creationId xmlns:a16="http://schemas.microsoft.com/office/drawing/2014/main" id="{2CF5C096-9C38-5146-A16A-D61B7FAE42FF}"/>
                </a:ext>
              </a:extLst>
            </p:cNvPr>
            <p:cNvCxnSpPr>
              <a:cxnSpLocks/>
              <a:stCxn id="143" idx="0"/>
              <a:endCxn id="144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" name="a1">
              <a:extLst>
                <a:ext uri="{FF2B5EF4-FFF2-40B4-BE49-F238E27FC236}">
                  <a16:creationId xmlns:a16="http://schemas.microsoft.com/office/drawing/2014/main" id="{6F5D6356-89F0-7C41-9215-FC17C29806E6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44" name="a2">
              <a:extLst>
                <a:ext uri="{FF2B5EF4-FFF2-40B4-BE49-F238E27FC236}">
                  <a16:creationId xmlns:a16="http://schemas.microsoft.com/office/drawing/2014/main" id="{156206C5-C721-A247-B426-03485A244184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Conquer.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Recursion 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number of subproblems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90640" imgH="482400" progId="Equation.3">
                  <p:embed/>
                </p:oleObj>
              </mc:Choice>
              <mc:Fallback>
                <p:oleObj name="Equation" r:id="rId3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= 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571" b="-25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7299" y="1285383"/>
            <a:ext cx="1879403" cy="3434994"/>
            <a:chOff x="-134298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34298" y="1752090"/>
              <a:ext cx="1879403" cy="2926911"/>
              <a:chOff x="375091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Binary Search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1462" y="1285383"/>
            <a:ext cx="1879403" cy="3434994"/>
            <a:chOff x="-140135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40135" y="1752090"/>
              <a:ext cx="1879403" cy="2926911"/>
              <a:chOff x="369254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blipFill>
                <a:blip r:embed="rId5"/>
                <a:stretch>
                  <a:fillRect l="-1222" t="-118421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 l="-5401" t="-46927" b="-87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should remember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does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25000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  <p:grpSp>
        <p:nvGrpSpPr>
          <p:cNvPr id="91" name="成组">
            <a:extLst>
              <a:ext uri="{FF2B5EF4-FFF2-40B4-BE49-F238E27FC236}">
                <a16:creationId xmlns:a16="http://schemas.microsoft.com/office/drawing/2014/main" id="{7A69678C-315C-5C4B-86F6-C8067B1492F4}"/>
              </a:ext>
            </a:extLst>
          </p:cNvPr>
          <p:cNvGrpSpPr/>
          <p:nvPr/>
        </p:nvGrpSpPr>
        <p:grpSpPr>
          <a:xfrm>
            <a:off x="2324189" y="3236023"/>
            <a:ext cx="5192793" cy="2902357"/>
            <a:chOff x="-95247" y="-300957"/>
            <a:chExt cx="6462348" cy="3457607"/>
          </a:xfrm>
        </p:grpSpPr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BD3C5948-F566-3B4F-802D-A828FC8260E6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" name="连接线">
              <a:extLst>
                <a:ext uri="{FF2B5EF4-FFF2-40B4-BE49-F238E27FC236}">
                  <a16:creationId xmlns:a16="http://schemas.microsoft.com/office/drawing/2014/main" id="{269AC9F6-528B-844E-89C3-57C5D6AA09BC}"/>
                </a:ext>
              </a:extLst>
            </p:cNvPr>
            <p:cNvCxnSpPr>
              <a:cxnSpLocks/>
              <a:stCxn id="94" idx="6"/>
              <a:endCxn id="97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4" name="a9">
              <a:extLst>
                <a:ext uri="{FF2B5EF4-FFF2-40B4-BE49-F238E27FC236}">
                  <a16:creationId xmlns:a16="http://schemas.microsoft.com/office/drawing/2014/main" id="{7BDBC1D4-824B-5246-A464-DEDB0919338F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93FC43F-91D6-3248-8AAD-3918CF53543E}"/>
                </a:ext>
              </a:extLst>
            </p:cNvPr>
            <p:cNvCxnSpPr>
              <a:cxnSpLocks/>
              <a:stCxn id="97" idx="6"/>
              <a:endCxn id="105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2A731B1F-E38E-4A41-B504-02583DF826DC}"/>
                </a:ext>
              </a:extLst>
            </p:cNvPr>
            <p:cNvCxnSpPr>
              <a:cxnSpLocks/>
              <a:stCxn id="97" idx="0"/>
              <a:endCxn id="103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11">
              <a:extLst>
                <a:ext uri="{FF2B5EF4-FFF2-40B4-BE49-F238E27FC236}">
                  <a16:creationId xmlns:a16="http://schemas.microsoft.com/office/drawing/2014/main" id="{8EA287FC-86F6-2043-BD59-5FD83BAC922D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C07E7F04-B833-204D-A3A2-CA942B4D9879}"/>
                </a:ext>
              </a:extLst>
            </p:cNvPr>
            <p:cNvCxnSpPr>
              <a:cxnSpLocks/>
              <a:stCxn id="100" idx="2"/>
              <a:endCxn id="115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B9109FF5-D111-E444-93B8-6C2E59B3424C}"/>
                </a:ext>
              </a:extLst>
            </p:cNvPr>
            <p:cNvCxnSpPr>
              <a:cxnSpLocks/>
              <a:stCxn id="100" idx="6"/>
              <a:endCxn id="102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3">
              <a:extLst>
                <a:ext uri="{FF2B5EF4-FFF2-40B4-BE49-F238E27FC236}">
                  <a16:creationId xmlns:a16="http://schemas.microsoft.com/office/drawing/2014/main" id="{D4DEA2E7-DC7A-2148-A8B0-9CB528365A47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31D1AC69-23DC-1647-8BF1-10835A381E8A}"/>
                </a:ext>
              </a:extLst>
            </p:cNvPr>
            <p:cNvCxnSpPr>
              <a:cxnSpLocks/>
              <a:stCxn id="102" idx="2"/>
              <a:endCxn id="113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2" name="a8">
              <a:extLst>
                <a:ext uri="{FF2B5EF4-FFF2-40B4-BE49-F238E27FC236}">
                  <a16:creationId xmlns:a16="http://schemas.microsoft.com/office/drawing/2014/main" id="{785B3856-BB54-1649-887D-B070B51024CC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3" name="a10">
              <a:extLst>
                <a:ext uri="{FF2B5EF4-FFF2-40B4-BE49-F238E27FC236}">
                  <a16:creationId xmlns:a16="http://schemas.microsoft.com/office/drawing/2014/main" id="{2958D287-2FB8-884E-AA42-0E816EE04170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92B3365B-D39A-CA45-B720-3120100EEE25}"/>
                </a:ext>
              </a:extLst>
            </p:cNvPr>
            <p:cNvCxnSpPr>
              <a:cxnSpLocks/>
              <a:stCxn id="105" idx="0"/>
              <a:endCxn id="106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13">
              <a:extLst>
                <a:ext uri="{FF2B5EF4-FFF2-40B4-BE49-F238E27FC236}">
                  <a16:creationId xmlns:a16="http://schemas.microsoft.com/office/drawing/2014/main" id="{628C4D90-B683-3542-A7E8-D1B0F0482EDB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6" name="a12">
              <a:extLst>
                <a:ext uri="{FF2B5EF4-FFF2-40B4-BE49-F238E27FC236}">
                  <a16:creationId xmlns:a16="http://schemas.microsoft.com/office/drawing/2014/main" id="{91E3F931-0777-0F45-9825-548D36E585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EC363B7F-63D9-CD40-B994-3E440C622A90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8" name="连接线">
              <a:extLst>
                <a:ext uri="{FF2B5EF4-FFF2-40B4-BE49-F238E27FC236}">
                  <a16:creationId xmlns:a16="http://schemas.microsoft.com/office/drawing/2014/main" id="{8CC85B72-88E8-CA40-ACE0-A00B18CF9CE6}"/>
                </a:ext>
              </a:extLst>
            </p:cNvPr>
            <p:cNvCxnSpPr>
              <a:cxnSpLocks/>
              <a:stCxn id="110" idx="0"/>
              <a:endCxn id="112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9" name="连接线">
              <a:extLst>
                <a:ext uri="{FF2B5EF4-FFF2-40B4-BE49-F238E27FC236}">
                  <a16:creationId xmlns:a16="http://schemas.microsoft.com/office/drawing/2014/main" id="{41D2805B-4E07-E646-86DB-FEFB14F7C4EC}"/>
                </a:ext>
              </a:extLst>
            </p:cNvPr>
            <p:cNvCxnSpPr>
              <a:cxnSpLocks/>
              <a:stCxn id="110" idx="0"/>
              <a:endCxn id="111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0" name="a6">
              <a:extLst>
                <a:ext uri="{FF2B5EF4-FFF2-40B4-BE49-F238E27FC236}">
                  <a16:creationId xmlns:a16="http://schemas.microsoft.com/office/drawing/2014/main" id="{BCCADE7F-401D-2A43-B2DE-7603222DEE14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11" name="a7">
              <a:extLst>
                <a:ext uri="{FF2B5EF4-FFF2-40B4-BE49-F238E27FC236}">
                  <a16:creationId xmlns:a16="http://schemas.microsoft.com/office/drawing/2014/main" id="{FEE37A4D-94B2-D44F-80DF-F0850CB29F4B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2" name="a5">
              <a:extLst>
                <a:ext uri="{FF2B5EF4-FFF2-40B4-BE49-F238E27FC236}">
                  <a16:creationId xmlns:a16="http://schemas.microsoft.com/office/drawing/2014/main" id="{C3317631-0681-1B4F-B900-C94BC8A1CB74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3" name="a4">
              <a:extLst>
                <a:ext uri="{FF2B5EF4-FFF2-40B4-BE49-F238E27FC236}">
                  <a16:creationId xmlns:a16="http://schemas.microsoft.com/office/drawing/2014/main" id="{A063A262-DEDC-7349-BB02-E53CF07A17A9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4" name="连接线">
              <a:extLst>
                <a:ext uri="{FF2B5EF4-FFF2-40B4-BE49-F238E27FC236}">
                  <a16:creationId xmlns:a16="http://schemas.microsoft.com/office/drawing/2014/main" id="{4F004709-1B1B-BE44-95E8-12EB25A59B76}"/>
                </a:ext>
              </a:extLst>
            </p:cNvPr>
            <p:cNvCxnSpPr>
              <a:cxnSpLocks/>
              <a:stCxn id="115" idx="0"/>
              <a:endCxn id="116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5" name="a1">
              <a:extLst>
                <a:ext uri="{FF2B5EF4-FFF2-40B4-BE49-F238E27FC236}">
                  <a16:creationId xmlns:a16="http://schemas.microsoft.com/office/drawing/2014/main" id="{0FB7895A-348C-5645-BA4B-C6F4BA8B192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6" name="a2">
              <a:extLst>
                <a:ext uri="{FF2B5EF4-FFF2-40B4-BE49-F238E27FC236}">
                  <a16:creationId xmlns:a16="http://schemas.microsoft.com/office/drawing/2014/main" id="{CBEB42CD-2407-CC4A-AEE6-F6E06F2C52ED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CED72-2364-384D-A36D-6F17D8C8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869160"/>
            <a:ext cx="1728192" cy="15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if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  <p:grpSp>
        <p:nvGrpSpPr>
          <p:cNvPr id="84" name="成组">
            <a:extLst>
              <a:ext uri="{FF2B5EF4-FFF2-40B4-BE49-F238E27FC236}">
                <a16:creationId xmlns:a16="http://schemas.microsoft.com/office/drawing/2014/main" id="{4141608B-7B96-9641-ABEB-843248F3D243}"/>
              </a:ext>
            </a:extLst>
          </p:cNvPr>
          <p:cNvGrpSpPr/>
          <p:nvPr/>
        </p:nvGrpSpPr>
        <p:grpSpPr>
          <a:xfrm>
            <a:off x="3347864" y="3522110"/>
            <a:ext cx="5192793" cy="2902357"/>
            <a:chOff x="-95247" y="-300957"/>
            <a:chExt cx="6462348" cy="3457607"/>
          </a:xfrm>
        </p:grpSpPr>
        <p:cxnSp>
          <p:nvCxnSpPr>
            <p:cNvPr id="85" name="连接线">
              <a:extLst>
                <a:ext uri="{FF2B5EF4-FFF2-40B4-BE49-F238E27FC236}">
                  <a16:creationId xmlns:a16="http://schemas.microsoft.com/office/drawing/2014/main" id="{A6DA8F9A-8317-E049-86AE-A4F2AA2AD8C0}"/>
                </a:ext>
              </a:extLst>
            </p:cNvPr>
            <p:cNvCxnSpPr>
              <a:cxnSpLocks/>
              <a:stCxn id="87" idx="2"/>
              <a:endCxn id="9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连接线">
              <a:extLst>
                <a:ext uri="{FF2B5EF4-FFF2-40B4-BE49-F238E27FC236}">
                  <a16:creationId xmlns:a16="http://schemas.microsoft.com/office/drawing/2014/main" id="{2B0DBA74-9CE3-504F-9E17-8FAA80AF4AEF}"/>
                </a:ext>
              </a:extLst>
            </p:cNvPr>
            <p:cNvCxnSpPr>
              <a:cxnSpLocks/>
              <a:stCxn id="87" idx="6"/>
              <a:endCxn id="9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a9">
              <a:extLst>
                <a:ext uri="{FF2B5EF4-FFF2-40B4-BE49-F238E27FC236}">
                  <a16:creationId xmlns:a16="http://schemas.microsoft.com/office/drawing/2014/main" id="{E46E69DE-CE6F-D140-B2AD-7973032296C5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88" name="连接线">
              <a:extLst>
                <a:ext uri="{FF2B5EF4-FFF2-40B4-BE49-F238E27FC236}">
                  <a16:creationId xmlns:a16="http://schemas.microsoft.com/office/drawing/2014/main" id="{08DBF1A0-6F93-9A45-AA70-B36D591F6E55}"/>
                </a:ext>
              </a:extLst>
            </p:cNvPr>
            <p:cNvCxnSpPr>
              <a:cxnSpLocks/>
              <a:stCxn id="90" idx="6"/>
              <a:endCxn id="9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连接线">
              <a:extLst>
                <a:ext uri="{FF2B5EF4-FFF2-40B4-BE49-F238E27FC236}">
                  <a16:creationId xmlns:a16="http://schemas.microsoft.com/office/drawing/2014/main" id="{FFAF437C-2259-7C4D-ADFE-55D07F9C32EE}"/>
                </a:ext>
              </a:extLst>
            </p:cNvPr>
            <p:cNvCxnSpPr>
              <a:cxnSpLocks/>
              <a:stCxn id="90" idx="0"/>
              <a:endCxn id="9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a11">
              <a:extLst>
                <a:ext uri="{FF2B5EF4-FFF2-40B4-BE49-F238E27FC236}">
                  <a16:creationId xmlns:a16="http://schemas.microsoft.com/office/drawing/2014/main" id="{2037C633-DC4B-AB41-B011-FA5E77831DA0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1" name="连接线">
              <a:extLst>
                <a:ext uri="{FF2B5EF4-FFF2-40B4-BE49-F238E27FC236}">
                  <a16:creationId xmlns:a16="http://schemas.microsoft.com/office/drawing/2014/main" id="{11A9DE38-01FD-B34B-9BC7-8165B885769B}"/>
                </a:ext>
              </a:extLst>
            </p:cNvPr>
            <p:cNvCxnSpPr>
              <a:cxnSpLocks/>
              <a:stCxn id="93" idx="2"/>
              <a:endCxn id="10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FCE2BF42-B728-6642-997D-1198AAD9E580}"/>
                </a:ext>
              </a:extLst>
            </p:cNvPr>
            <p:cNvCxnSpPr>
              <a:cxnSpLocks/>
              <a:stCxn id="93" idx="6"/>
              <a:endCxn id="9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" name="a3">
              <a:extLst>
                <a:ext uri="{FF2B5EF4-FFF2-40B4-BE49-F238E27FC236}">
                  <a16:creationId xmlns:a16="http://schemas.microsoft.com/office/drawing/2014/main" id="{8CD21027-9559-A349-AA04-622B5FEFBA84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94" name="连接线">
              <a:extLst>
                <a:ext uri="{FF2B5EF4-FFF2-40B4-BE49-F238E27FC236}">
                  <a16:creationId xmlns:a16="http://schemas.microsoft.com/office/drawing/2014/main" id="{BFDF7388-59F5-0047-A94D-28D5C1A6B8A3}"/>
                </a:ext>
              </a:extLst>
            </p:cNvPr>
            <p:cNvCxnSpPr>
              <a:cxnSpLocks/>
              <a:stCxn id="95" idx="2"/>
              <a:endCxn id="10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5" name="a8">
              <a:extLst>
                <a:ext uri="{FF2B5EF4-FFF2-40B4-BE49-F238E27FC236}">
                  <a16:creationId xmlns:a16="http://schemas.microsoft.com/office/drawing/2014/main" id="{A43D85CF-0E84-AD49-B233-19E557F4011A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96" name="a10">
              <a:extLst>
                <a:ext uri="{FF2B5EF4-FFF2-40B4-BE49-F238E27FC236}">
                  <a16:creationId xmlns:a16="http://schemas.microsoft.com/office/drawing/2014/main" id="{F2F89E66-A8BB-E04C-B53F-A3AC9EDE97C4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97" name="连接线">
              <a:extLst>
                <a:ext uri="{FF2B5EF4-FFF2-40B4-BE49-F238E27FC236}">
                  <a16:creationId xmlns:a16="http://schemas.microsoft.com/office/drawing/2014/main" id="{7A387504-585E-1541-95BF-B28EC1CE3027}"/>
                </a:ext>
              </a:extLst>
            </p:cNvPr>
            <p:cNvCxnSpPr>
              <a:cxnSpLocks/>
              <a:stCxn id="98" idx="0"/>
              <a:endCxn id="9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8" name="a13">
              <a:extLst>
                <a:ext uri="{FF2B5EF4-FFF2-40B4-BE49-F238E27FC236}">
                  <a16:creationId xmlns:a16="http://schemas.microsoft.com/office/drawing/2014/main" id="{CBF925C9-FFA7-5647-971F-9C41B5ED5F76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99" name="a12">
              <a:extLst>
                <a:ext uri="{FF2B5EF4-FFF2-40B4-BE49-F238E27FC236}">
                  <a16:creationId xmlns:a16="http://schemas.microsoft.com/office/drawing/2014/main" id="{DF257479-20E4-CA45-BAC2-536219C1E7F5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0" name="连接线">
              <a:extLst>
                <a:ext uri="{FF2B5EF4-FFF2-40B4-BE49-F238E27FC236}">
                  <a16:creationId xmlns:a16="http://schemas.microsoft.com/office/drawing/2014/main" id="{B54A632E-4CC2-BA47-ADEF-C1C24F14EB4D}"/>
                </a:ext>
              </a:extLst>
            </p:cNvPr>
            <p:cNvCxnSpPr>
              <a:cxnSpLocks/>
              <a:stCxn id="106" idx="6"/>
              <a:endCxn id="10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DC36142D-3FE5-C746-8F46-13525402ED27}"/>
                </a:ext>
              </a:extLst>
            </p:cNvPr>
            <p:cNvCxnSpPr>
              <a:cxnSpLocks/>
              <a:stCxn id="103" idx="0"/>
              <a:endCxn id="10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9F602B82-AA2B-CE4B-A437-27C1EDD3DCCA}"/>
                </a:ext>
              </a:extLst>
            </p:cNvPr>
            <p:cNvCxnSpPr>
              <a:cxnSpLocks/>
              <a:stCxn id="103" idx="0"/>
              <a:endCxn id="10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6">
              <a:extLst>
                <a:ext uri="{FF2B5EF4-FFF2-40B4-BE49-F238E27FC236}">
                  <a16:creationId xmlns:a16="http://schemas.microsoft.com/office/drawing/2014/main" id="{DDAB6875-98B8-F747-A320-D2AA2E25DD16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04" name="a7">
              <a:extLst>
                <a:ext uri="{FF2B5EF4-FFF2-40B4-BE49-F238E27FC236}">
                  <a16:creationId xmlns:a16="http://schemas.microsoft.com/office/drawing/2014/main" id="{01C84C24-C085-1D47-A52E-8C539E4048E9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05" name="a5">
              <a:extLst>
                <a:ext uri="{FF2B5EF4-FFF2-40B4-BE49-F238E27FC236}">
                  <a16:creationId xmlns:a16="http://schemas.microsoft.com/office/drawing/2014/main" id="{C7E2F302-C89E-1047-A42A-6FA7DC70E013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06" name="a4">
              <a:extLst>
                <a:ext uri="{FF2B5EF4-FFF2-40B4-BE49-F238E27FC236}">
                  <a16:creationId xmlns:a16="http://schemas.microsoft.com/office/drawing/2014/main" id="{44A31717-6A9B-CB41-B051-5C56F3692CFC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36C92647-4683-DE41-916F-D98260BCBBDE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">
              <a:extLst>
                <a:ext uri="{FF2B5EF4-FFF2-40B4-BE49-F238E27FC236}">
                  <a16:creationId xmlns:a16="http://schemas.microsoft.com/office/drawing/2014/main" id="{010C7284-CD71-E74D-8A12-AA0C99C5BCAE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09" name="a2">
              <a:extLst>
                <a:ext uri="{FF2B5EF4-FFF2-40B4-BE49-F238E27FC236}">
                  <a16:creationId xmlns:a16="http://schemas.microsoft.com/office/drawing/2014/main" id="{F69CED55-D515-B74C-8D4A-08FBEFF71F67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/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/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/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/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rPr dirty="0"/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0" imgH="457200" progId="Equation.DSMT4">
                  <p:embed/>
                </p:oleObj>
              </mc:Choice>
              <mc:Fallback>
                <p:oleObj name="Equation" r:id="rId3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170" imgH="774364" progId="Equation.DSMT4">
                  <p:embed/>
                </p:oleObj>
              </mc:Choice>
              <mc:Fallback>
                <p:oleObj name="Equation" r:id="rId3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087" imgH="774364" progId="Equation.DSMT4">
                  <p:embed/>
                </p:oleObj>
              </mc:Choice>
              <mc:Fallback>
                <p:oleObj name="Equation" r:id="rId5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680" imgH="1295280" progId="Equation.DSMT4">
                  <p:embed/>
                </p:oleObj>
              </mc:Choice>
              <mc:Fallback>
                <p:oleObj name="Equation" r:id="rId4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444240" progId="Equation.DSMT4">
                  <p:embed/>
                </p:oleObj>
              </mc:Choice>
              <mc:Fallback>
                <p:oleObj name="Equation" r:id="rId6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23600" imgH="444240" progId="Equation.DSMT4">
                  <p:embed/>
                </p:oleObj>
              </mc:Choice>
              <mc:Fallback>
                <p:oleObj name="Equation" r:id="rId8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6A9C317-E622-D24A-8240-277D1850B67E}"/>
              </a:ext>
            </a:extLst>
          </p:cNvPr>
          <p:cNvGrpSpPr>
            <a:grpSpLocks noChangeAspect="1"/>
          </p:cNvGrpSpPr>
          <p:nvPr/>
        </p:nvGrpSpPr>
        <p:grpSpPr>
          <a:xfrm>
            <a:off x="5652120" y="3863181"/>
            <a:ext cx="3209311" cy="2553147"/>
            <a:chOff x="5497677" y="1320015"/>
            <a:chExt cx="4174101" cy="3320679"/>
          </a:xfrm>
        </p:grpSpPr>
        <p:pic>
          <p:nvPicPr>
            <p:cNvPr id="8" name="图片 7" descr="图片包含 图示&#10;&#10;描述已自动生成">
              <a:extLst>
                <a:ext uri="{FF2B5EF4-FFF2-40B4-BE49-F238E27FC236}">
                  <a16:creationId xmlns:a16="http://schemas.microsoft.com/office/drawing/2014/main" id="{FA1C3E57-79AF-F849-8B72-990E3947E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36402" r="10687" b="13710"/>
            <a:stretch/>
          </p:blipFill>
          <p:spPr>
            <a:xfrm>
              <a:off x="6300192" y="2781300"/>
              <a:ext cx="2592288" cy="1859394"/>
            </a:xfrm>
            <a:prstGeom prst="rect">
              <a:avLst/>
            </a:prstGeom>
          </p:spPr>
        </p:pic>
        <p:sp>
          <p:nvSpPr>
            <p:cNvPr id="9" name="云形标注 8">
              <a:extLst>
                <a:ext uri="{FF2B5EF4-FFF2-40B4-BE49-F238E27FC236}">
                  <a16:creationId xmlns:a16="http://schemas.microsoft.com/office/drawing/2014/main" id="{A0159279-1C4A-BC49-8E3A-B00673286719}"/>
                </a:ext>
              </a:extLst>
            </p:cNvPr>
            <p:cNvSpPr/>
            <p:nvPr/>
          </p:nvSpPr>
          <p:spPr>
            <a:xfrm>
              <a:off x="5497677" y="1320015"/>
              <a:ext cx="4174101" cy="1172881"/>
            </a:xfrm>
            <a:prstGeom prst="cloudCallout">
              <a:avLst>
                <a:gd name="adj1" fmla="val 8211"/>
                <a:gd name="adj2" fmla="val 878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urier" pitchFamily="2" charset="0"/>
                  <a:cs typeface="Courier New" panose="02070309020205020404" pitchFamily="49" charset="0"/>
                </a:rPr>
                <a:t>Sorting again, my friend.</a:t>
              </a:r>
              <a:endParaRPr kumimoji="1" lang="zh-CN" altLang="en-US" sz="1600" dirty="0"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two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6BA4F505-D321-FA4F-897C-F9ED4E16E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30345" r="21274" b="8683"/>
          <a:stretch/>
        </p:blipFill>
        <p:spPr>
          <a:xfrm>
            <a:off x="593184" y="5520086"/>
            <a:ext cx="1098496" cy="942542"/>
          </a:xfrm>
          <a:prstGeom prst="rect">
            <a:avLst/>
          </a:prstGeom>
        </p:spPr>
      </p:pic>
      <p:sp>
        <p:nvSpPr>
          <p:cNvPr id="12" name="云形标注 11">
            <a:extLst>
              <a:ext uri="{FF2B5EF4-FFF2-40B4-BE49-F238E27FC236}">
                <a16:creationId xmlns:a16="http://schemas.microsoft.com/office/drawing/2014/main" id="{2D1C16C8-BE63-A44A-925D-C37FFEE5119B}"/>
              </a:ext>
            </a:extLst>
          </p:cNvPr>
          <p:cNvSpPr/>
          <p:nvPr/>
        </p:nvSpPr>
        <p:spPr>
          <a:xfrm>
            <a:off x="1475656" y="4433222"/>
            <a:ext cx="2500462" cy="942542"/>
          </a:xfrm>
          <a:prstGeom prst="cloudCallout">
            <a:avLst>
              <a:gd name="adj1" fmla="val -42264"/>
              <a:gd name="adj2" fmla="val 6523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33F0E4-1642-CA41-9078-2D107480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4588776"/>
            <a:ext cx="846596" cy="6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performance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drops from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23941</TotalTime>
  <Words>13414</Words>
  <Application>Microsoft Macintosh PowerPoint</Application>
  <PresentationFormat>On-screen Show (4:3)</PresentationFormat>
  <Paragraphs>6566</Paragraphs>
  <Slides>140</Slides>
  <Notes>129</Notes>
  <HiddenSlides>64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2" baseType="lpstr">
      <vt:lpstr>Arial</vt:lpstr>
      <vt:lpstr>Calibri</vt:lpstr>
      <vt:lpstr>Cambria Math</vt:lpstr>
      <vt:lpstr>Consolas</vt:lpstr>
      <vt:lpstr>Courier</vt:lpstr>
      <vt:lpstr>Courier New</vt:lpstr>
      <vt:lpstr>Lucida Grande</vt:lpstr>
      <vt:lpstr>Symbol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Binary Search</vt:lpstr>
      <vt:lpstr>Recursion Tree for ?</vt:lpstr>
      <vt:lpstr>Master Theorem</vt:lpstr>
      <vt:lpstr>Master Theorem</vt:lpstr>
      <vt:lpstr>Master theorem does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DJ</cp:lastModifiedBy>
  <cp:revision>1361</cp:revision>
  <dcterms:created xsi:type="dcterms:W3CDTF">2009-09-11T23:00:44Z</dcterms:created>
  <dcterms:modified xsi:type="dcterms:W3CDTF">2023-10-26T14:12:37Z</dcterms:modified>
</cp:coreProperties>
</file>